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2" autoAdjust="0"/>
    <p:restoredTop sz="94750" autoAdjust="0"/>
  </p:normalViewPr>
  <p:slideViewPr>
    <p:cSldViewPr>
      <p:cViewPr>
        <p:scale>
          <a:sx n="50" d="100"/>
          <a:sy n="50" d="100"/>
        </p:scale>
        <p:origin x="-1080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5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E07C9E-ED3F-45B2-A706-B8650B12ADFB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66578-61C4-4D99-8112-79A351F04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82F00BF-D89E-42F6-8159-3B3B76B6C81A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00BF-D89E-42F6-8159-3B3B76B6C81A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00BF-D89E-42F6-8159-3B3B76B6C81A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00BF-D89E-42F6-8159-3B3B76B6C81A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00BF-D89E-42F6-8159-3B3B76B6C81A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00BF-D89E-42F6-8159-3B3B76B6C81A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2F00BF-D89E-42F6-8159-3B3B76B6C81A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82F00BF-D89E-42F6-8159-3B3B76B6C81A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00BF-D89E-42F6-8159-3B3B76B6C81A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00BF-D89E-42F6-8159-3B3B76B6C81A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00BF-D89E-42F6-8159-3B3B76B6C81A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82F00BF-D89E-42F6-8159-3B3B76B6C81A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0%D0%BE%D0%B1%D0%B5%D1%80%D1%82_%D0%93%D1%83%D0%BA" TargetMode="External"/><Relationship Id="rId2" Type="http://schemas.openxmlformats.org/officeDocument/2006/relationships/hyperlink" Target="http://ru.wikipedia.org/wiki/%D0%A0%D0%BE%D0%B1%D0%B5%D1%80%D1%82_%D0%91%D0%BE%D0%B9%D0%B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492896"/>
            <a:ext cx="6732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Интерференция света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280920" cy="201622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624078" indent="-514350">
              <a:buAutoNum type="arabicPeriod"/>
            </a:pPr>
            <a:r>
              <a:rPr lang="ru-RU" dirty="0" smtClean="0"/>
              <a:t>Первыми наблюдали разноцветную окраску тонких пленок </a:t>
            </a:r>
            <a:r>
              <a:rPr lang="ru-RU" dirty="0" smtClean="0">
                <a:hlinkClick r:id="rId2" tooltip="Роберт Бойл"/>
              </a:rPr>
              <a:t>Робертом Бойлем</a:t>
            </a:r>
            <a:r>
              <a:rPr lang="ru-RU" dirty="0" smtClean="0"/>
              <a:t> (1627—1691 гг.) и </a:t>
            </a:r>
            <a:r>
              <a:rPr lang="ru-RU" dirty="0" smtClean="0">
                <a:hlinkClick r:id="rId3" tooltip="Роберт Гук"/>
              </a:rPr>
              <a:t>Робертом Гуком</a:t>
            </a:r>
            <a:r>
              <a:rPr lang="ru-RU" dirty="0" smtClean="0"/>
              <a:t> (1635—1703 гг.)</a:t>
            </a:r>
          </a:p>
        </p:txBody>
      </p:sp>
      <p:sp>
        <p:nvSpPr>
          <p:cNvPr id="11266" name="AutoShape 2" descr="data:image/jpeg;base64,/9j/4AAQSkZJRgABAQAAAQABAAD/2wCEAAkGBhQSERUUExQWFRUWGBoZGBgXGBoYFxkaGhQVFRcaFxgYHCYeGBojGxUYHy8gIycqLCwsFx4xNTAqNSYrLCkBCQoKDgwOGg8PGikcHBwsKSkpKSkpLCkpLCkpLCkpKSwsLCksKSwsKSkpLCksKSksKSksLCkpKSkpKSwpLCwpLP/AABEIAPUAyAMBIgACEQEDEQH/xAAbAAABBQEBAAAAAAAAAAAAAAACAAMEBQYBB//EAD0QAAECBAQEBAUCBQMDBQAAAAECEQADITEEEkFRBWFxgZGhsfAGEyLR4TLBByNCUvEUYnIzotIVJDSCkv/EABkBAAMBAQEAAAAAAAAAAAAAAAABAgMEBf/EACIRAQEAAgMBAQACAwEAAAAAAAABAhEDITESQTJRBBMigf/aAAwDAQACEQMRAD8A80SIcSIECCUIzdDiYdyiASWtBCsACUvBpTHAmHES6wrTIANHAiHvlx1MkxH1pWjBQ8L5ZiUnDE6Q4cEenjC+4PmoSZbwjJPSLJHD1eES5HCxUq0Djw++kTeWH8qP/TQCsNF+cAAKd9gPyYYmYWhhTlHypTIp+3LnzgMkWv8Apd/SGZmGpT0pyEaTNNxVxHv9oKWKxIXLIhlSYuVLgDkPo8CqW8GBHCIYNpl7wRTBtCeAOA0b3+Y4EwlGFDBAQo5mhQAkIrDoTHQuOwjA0GEkNS9u0ICBzUbnAZyWmujj33iSiIyEkquwPv2Ily0xjlVQQTDyZTXFXtya8WHC+EGYQS4TyZz0Bt1MSMXhACwA730ud+kY3I9qmXQuR76xOkrBZgR1+ocol4XhCptg5Gg/fQReYH4XYfWW5AuftGWWcp6qmUAQ2UPy35/iATIUW1uafeNeng6Qwry5Q4rhwBDAFuVbv4tGX0v4ZBSiAxsdT1p0iNPwhJ+lSR4k/mNsvg4e19/2A1ivxfB6UFX1LNTeCZaFwY+Zw83cAcyNfT8RFGCKDmfOkUULCvONTPwhb6khraHUWfeKmfhQHV9KS/6VlgQS2UgJCTU3p5R0YZsrGazFSmyt751hubKaJWKeWp3qCxe9bHnHFTkr5EXrfpHVtCA0ceH50pvekMgxcuyJ4TwoTQwBRjpMDljrwwTQo5rCgI+KwTd4FoMr8oi1QQXJ09inleDyjTzgJYrDyRtvCtOHJUl4m4GQVLAA19IjS/fWLzg0tjQlLVKgLAO/c2jDKrq/kBMuWU5mJ/U12ZzU1FWh/hHATOZakkA8mJ3Yg/SnzguFcK+fOAKWSgOoba5TzFO7msbyRhgkMkUjnzy/IeGP7UPDcKQhDBISGpYAbGJBwIIFPH1iwRJEJaQIz0v6Va+Gg29tttCGDrURYs0cCXhWLmSPLwoI096RXYvCAGzjbzd/ekXiUnp75RCxUpiTt4wWdFMt1luI4Sh+neh8o894zg1AqNWPq7hxbnHqHEVApPvzjz34gQpmA/UQSdqsnp9TntFcfWRZyaZXFTyup0203YRDzVvFnjMIQlPcvZ6PFYtDGPSwssclWSV5w4O4aIKoLDTK9jCmQ5NVW9hgSY7mho3iiEI4Y4mCEAcEKOkxyBJ8poTQB7PVmcU1FL9IAmBFPfhHTAs41av2iQhPbSIqF12iWDSnWor/AJjLKqhxPsxouFYkOXH0pA5En+lIGrk96CM7lY694uuHnIAWqFJytWtgSNw5jDJdnT1b4ewolyQTRS6q6tvyrFxIUIr+HJGTZqe+cSM1dmjl21mPSeiZHZoBhlJ5f5huao66w9o+ezuYPSH0CK/5Rq/vnD+c84mVVxPmcxMQsZODXEcxCnvT8RXrUCpn/PQwWqww/UHGpzB71PUeyYy3GJSQkpI1obszkd3UY1PEMemWlScz09tGFx3EQoKuwJPNgKQpRUPHYR5aSD/Sgp5ullg7EFMZTF4cvYjVo2M0MFS75VFuQOXXmC7RmeKhSWSpOtO4js4cu9ObOaivQpg/Y/fpDgNIhiYUlxEsVdrento7KiBUYbg1GsA9YAShHVAgCnfeEfZgSK0vSABAjsJ4UCTilQYOkN6+xDqR0d+3aFVilge/tD4gAKteHEI2jDJpPFvw3C53WWYf3bb+JaOTcSM1LJIOl3cnygeHYkpSwLP2YAHu/wBoZSh1MbqIAaty1d/zGN/Tex8FnfTTVvY72i1XNa0Y/B8ZEoCWhOYjTbSp0pFgj4jcOtDA2rpqX0jm23kaaRiEmzGCmsBXSMerj8sk5FVpTXnWLE8SdK31t+0L6ni/9W+40ATasQsbiaM79LxnFfFScjKLlNxZ72aIeD+K0pUCQ/IeV4Vy34c4/nutGjDrVct4+3rDc9GW9edohp+JnDsJYdg5FbvWgeIk3jgUWz8qAqPhY+MLQ+v7UHH+IurKAdQTFNMAanLyETeMrGdkht3LrPUWSIhtFRlfRCYywXBSEs+uUBg/MCnNhFF8VIIWnY16dtBsInY3EhCS5u4fkdOcZjGY3OQdL+ZtHZwY236c/JdIqrxYylUPSK7M5fnEyQHBZ71jrrHH0MxTwKY6oVjgBEC3VQJMcIhGGVdt7puIUJNuhhQJOhBZ9vuA3WvkYQJDUsx+3jWkDMS6nrycuQLBzyFINIbeupHNnhLPqWXpa7HR9BD0tXkfCGJdB0DCndvD1iXKTX2fMXjDJpiJCInYaZlOcA0LCrB2e7EtXRoZlSn99h5xZzcAf5aRvQVuQHNunhGOVh/q7yS5UpK5ysylMcoq6jUgAevSKvGSMTmdMuYlJrlU+h5/iJvGOEzEzgJa3UlALpDKTuzW3pFFxmXiETghC1qGUZS6zVnIGoIfpHNhN3qurL/mdyhE5cteY0I0NI3OFwU+bIQugzjMGqQNIx0rh89QBm3v9bBRertcWsfCPQMK+GwSErP6Usa6kkhvFu0RyWf+tMMbO/xheNS1oLKPRr84jYbikwUcLAtmSSb6NXziXMwxxUwmwAKiWJoNgLnkI7hMFMzK+Sn9IJD1WWD0D6kWDxcupr9Tljvu9QycYqb+qYQTWwFz0hnE4NQDgkjWGRxyYoH5smUpIq5zJVXQEK8odOIYD9QBFlVboYqzKXtnrGz/AJqLJml+kWSC6ekQ/kKfMzDnEzDDzgysTFHxWWpcs5QTlv56dBFGZBCQdFCh5xvJODGQpVRzRxQioUCbuHDHYxmTw5aSEgFSXzBLEEHl6PaOzizmtOXOdneBfC03EsEAAaqLsA8WfEfhgyUnKpKstVAUN/1R3CzZkpBCc0vMS6c3Ojh3T3rBhH0l9Yxzzz+venTx4YfPnbJzb94H1hzEoZRHP20AQBHdPHK4ZXm/cM57UhurwRMcEMqcmK1NaN22bSFHFK28+n5hQJPoNLmnh7+0FKQ4IsW83cv5w6A4+oswv5MfOG00FLua+kZ7aDw7AV6jvq+kT8Cl2GlfPeIoAag1a9NC8SZK66eMZZ+NMVkJoS4TXXpoPxFr8Ozfm4qW9gSQDsKdzr1ihlTQ7AO51pVtYt+BAy8Qgkihyku4Zif3jny8OfyejcU4OFKSpOgDjer3ekQcRKnLIShKkDVRNg21/wDEWODxfenjHcTx5KEVDvQDUmrAeEce5XfJlPO1JJ4EmXMQFfUsqzKJo7VpXdrxz4vxoMsSk3NTsNg8TcFMUslamzKo2gALgD3pFZxPCE5lENudoStKjAy8ipeUUBDkV20015UjUp4Yi5KgdDcNo4t4RmuH4s50FSShNQFGgN7xu8IgZNCPGK9qbLIy/F8IhmlpQVks/wAoFXY708PGKdPwwsrzLIAf/lpXl2j0AzUBJ+kctqvUtpFJ8QzFfLZLZUkuB0vW3SDf9Du+xmOMZWABdg1m70ipkmHMSvMYZJYReM6c+V3RYvFFw1vuAD6QwcZ/UBlN6gkQ3PWcz8vEHcdIZIVZLh6EAmo26faOnHqOezd6D8xa1Oa8mYONgIWNxhSj3fnEzCyCl1Fidz+0VPHJ9Uo2cmKx1llpeUuGO1VMU6n1gCffWOyzV+8CkgiO6RzbdzRxMcJjuaAqUKEowoCSyzM9HqKvYszhmMOoL6f4/EREuW23059KxLlpqzMQap2rUF7M0ZZNcT8sMCDXbdob+ZWg7XgyprnQt10e79IYWa9xu9YzWs8BMyqCqFQ/S9hT9SjoItsOAuaiWguMwKjo9M3716RncMqr6eI2YxpvhkfzQ1dadQGrzjHM5N1u5k4SU1Og9Pdoyg4qpeISoJKmCsqRo6TXma2iVxnErmqyIBKi4b084nSuCCUgihLuWetmfZrU5xxzDdehlzTDHX6d4X8QS0oSlTBT16+/3im4x8SJWVIS5TmqoUB/AqO0VnE+HvNVlfMXKgHZ2c++cZybP+rdvf2jTHh2xvPqbariHHBMRlSlubg8/ONB8N/EJVKCFFikC+o3/btHnEkrNv6i1o2HDJB+TLYVFQavqCLVT+IWfFqaisP8iW9tbipjpce+kZ3H8UP6SzbxYYLEBaW1F6+jRnuNpKVHnGWOK+XP+lVPmjMYb+bAKPLXygkpZiO9OVRHVJpxZUCzvoE+Qb94nYHB5ldtfdoDFSQXY1v2CFH1aLDAYZUwAuEhIqd2v0FIjky6a8ElqvnTQgFSzQOEgamrNyjHYifnUVGr6GLj4hxgmTDkLo05tRx1v3imWhvfrHZ/j4fM3fa5+fP6up5Db6GOkxwJpCPPzjqc7msEojkIAmCly8xA96v4M9YDcNDHI4nyJhQElJNuXreH5UwAO1YiIvSzw4Fc4zsaRJzuNuRgULc+kNZ9oUoViNK2mIVXx+7d413w+jJ9Rub6NSn3jM4HDutI5xrpVKij06VqR2jm5F70tuDyxm+YSwsN2AfzLnwgeLcdAICWcg5tzWhbo7RD4hjWVMSmySQ/bTsPWM0uQqYdWyir9/X1jOSQ+8qk4njAzqre5Dvaw+8MYDDS1LS7V0L+7Dzh/C8OOsoG+t4nLlSwkH/ThwakLVXrWJuer1G84Zcf5Q5gZUtSTRRIKwGoxIJQG3Lip1BjULQnKyQBlzOGfU391aMCqYETAUlSQSCX0N/EGJ3D+MKCjmsXPbaL9YXHVXWKk/KmpV/QWBsWoDp7pFfx6eFWOn3+8W2IyrlgvQsergeBr6RmMdKMuYqWTUEDsQK0NaRnrtf11pHOHZI3Om3M9bRZGWDhwulCQulQX/8AFjBSsIWrQAE8yWyI8vDMTEJeIUmYSk0NSNC/L28asfTE9xavr4RVcVmGgCixulyx6ixizxS3U4DJ0GgYRTochRIPKjt9JL19eca8c3dpyvRjDysx5RZSeGgh7PEXhz0AS9WA6xvuHcABQCpKi+ge9OTGsa21G9MmfhhK00cdDSIU34VmPSo5+TaR6RL4agf0KFd7dd4NfDEvT99NOkTvKDceR43hMyW2ZBFnuatXSnSIYIpVue2nvrHtS8GK6NR29+3iBO+F5M5JVOQhKSP+oWRropwD5xc5LPQ8iUv3+Pd4UbbHfBMgn+VPIGmdiGrRx9W2kKNP9mJMS7J6mFmfKzvV3ZnemXtvrDOemnnBIS/4iglyb79I13AvhIrZc50oFksMx6/293g/hH4eHyxNWAST9ANgKDMfNuh5RuMNhbAC3vwjC3arVbhvh5CSyEgBttaa/faIs+QSshH9VjoNFGtzt3jaS8OMuY6C5BFtiIys51zzloCWe1HL9i8YZzR491E4vw9lsAHUBarfSEmuptWJWG4WEJYXbTyi0Xg838xX9rJapLD9nEMSJbljRhrbasc2frqw8S8FhEhJB0Smniaa0cwxi8GCndjS1Rz+0RpOJIUQXeJEiaVnT9m1MTauRmeKcGo4uH9/iKQS1JUc3ulI3PFVUdLcuutewvGexuBLpUWYi3S/aNMbdM85NrGTPIw8tO935s1buAHfo0Z3FLK5pa/q3+IukgqAe3XQNTl+IkS+DABSgLOxb+0svMNLuDFRnboGFxAKMiyxbS7uw8tYqZsovm0dj616x2ZPZbO2z6dd4I4pKUkEv0/tJNLaKY94pmZxwAQSNQzg1dtfSMxJQ9N+1Ntv8RLk4ouAk2dai/8Aacw6BxfnFhwLhJnTEsCalRI0dT10joxnzE27X3wd8NktMNGNOfSNsnDBKW2fX1h3A4YIQBtt0vtBYkE8h5CGio5lC/nzgDKNkgksaad9hziSlnOtKHS8Z34s+LJeGBkJV/OYBZqyAsA5QdSxFWo8F2JD/EviBEkFMoCZM1WapGn0DXqYza8SqasrmrUsvSx5/T0vFdJxWeqVZuhBrpbk8FhCSp/WJ0pYsAcwpUNVxbbR4UMTJlBmLBxrHYnVPTzXI5Ai6+H+DmdOSirXUR/aGe/h1MVUv0j0T+HmDGWdNOiEpHUqUT3YAx055dFJ+tJJk/UEgMkMGag0Gm1O0aHh+EqTvvryiv4VIsWqTfztvGhkpCUuxt0A91EYhC4tmCMu4q2z7DRoz2GASQSP1narC8aXiDZcxtQeFu/KM0Z5D5SS7gWdIrQc4y5F4LWWUlLED6aNoalm2FKc4hYwpCC1yWprqamzH0iGMQQHqANt9+epivxWMJcgsw35t+YwraHcSCojKWcqfXStL3iXKAT9NmDqa4689k63NKRS4HGHOAP1KYB66k2h+dxAodLAAUNAb35qNoJIf1daTMWEm5Lbfvz/ADHJ0l0JBBd3NqA0yjsPGGTiXYkWokGqcz/Uprq5RbYWSAoC5fOVHwJoWOrbCKRb/aFKkt9LEVArzYBtj70hjiGIylklmSQrqo26O0T8TxJiMjHVJUbAllKU36jSh0Dxk+M4t1u42cUGZRU9eSR4qisZvxNRcTNHzA7czsADd7QxiMenKtv63AP+1KDmIGxWpIB5GKjF4y5VV6tpQu0HgUrm2FSLCjJFm3ue5jaYam6i1I4NIVMV8tKaLbMR+ogVZ7AZmLchHrfAuBpkJSEpApUtV9X5t+8Vfwj8MCSjOQCt2JB3BPfXbXlGpQosevqNoq3ZeEtBalufvzhjEAkirbexBzEsXOnlELHcTCBzHu0OIrs7HJkS5k5dUyk5iBdRslI3UosG67R4LxPia5i1rWcxWoqUp7qVWnJ7cgBpG8/iXx4olScOn+pInrfUrCkygOSU5j1UDpHmZWT7eosWjfCfqbTZmFNi3R/25xaYH4pmJyhZKgLHXxipSsnenPwpAzD7b0i7jst6aLifHlYgJDsBtr15wozgmMLaiurbR2FMNH9pwngNY78mr4x7J8JYAowklBd1p+YQB/eHS/Oo8o8PzgU8eb6bRrMX/FLFrQEIWmSAkAmWGWogM5WXUHGgyisZ8mFy1o5m9smY3D4VhOmolkaKIzf/AId2B1Z68ogJ/iTgM+UrWAR/1FSzk12+pqXY3jwBWPJ1c7vXudYL/Vm8E4x9be5cX+MZGIBlSCSlvqUxA0P0lQBN7xElTAgAFqVJN2uAH9mMn8AKSpJzAMks9SXIeoNLhhzMXWNU6yHJb2b6/Yxxcv8AJvh4lYvEul7HbWtBTRxvFJNnMSTXXvEiRiUpTQOokuo3FCKaVvFZOXm8vbRjpqm8Mnj5jmgHPl4xLxkwTFAgMHtyZvzEXDICUDQk66DlvTWw6w+hJVVwlJLUuWqwDM7Vc7Q4TuLW9bFgkXdhoIv5U1ASAKrUGGrUuewYbN3jPfMdTkEE0D1ajZn8dLwC8dlqKDLkD3CSKlunrD2VgsXiCpX0g5bW8Gahd7eUZ2cf5ikLJJd2GhYhi2tbRa47GfQWGjISWAZ6rmGn08tbkgCuPn8WKFOkuOwB5BtAY6OPDbPLKRZTeFqmF8qrNUFgNzG7+D/hVKWJB/S50FQGq7i5ftHmkr4rnpKck1aSAzAuKixSaKqNY2fw/wDxWmy1JROly1pS4LI+XMDUun6SeoAjW4ZI+o9WRw5ufqe37Q3PAfpbrryirkfxCwcwACb8ssHEwFID6FVQT3tWIvEONySGTiJJN6rH+W5mIl16fqRxDioTGamzlTFu7B68tXO9obVxPDg/XiZQ6KK2f/iDSJcubgy3/v8ADMSxOc0c7EDnelKxU8RWH/iN/wDIlEqcnDy6HQAqQACN0oCvG8Y1Uy7U91jSfxDxaZmPnGUtEyWMqZaknMnKJaQGOrF+7xmVEuH1DgHV38DyjpxnSLTawziBUDvb3pryh6eSoqIUC1QSyXo1tywpDak010c9q02G8aJDMIa1dzvr4woQS7DyhQESlM96097wAMPfMqSNzzhgJhQ3fmQcubDTQ6mVsNHgNuPgbGMopBoUu25FX7PGmWsANcVrd1NVvWPMOGcQVIVmFSAqmgcM/naNPhPikBCUrvWqRvYtyEcPNxW5bjo48prtfzF/QXps2tTXwirn4nQUAHtoH/1ZKgQlTVFrOzGIU3Eof6lhOxOrXjHHjs9a3JfuTLzPc5U/7mNSOT0eJKFfSEuxo76JJD++UUUvijEEMfpZN6Ctt7mGkcRZRU/OvS3iYP8AXS+mhxoCSQDfXU1Dv+0VGMnAqFfpBq+tHYRAncUdTuAA/erOB19BFdjMW6Usf0mrU+q/o0XhxXfabmc4vxj5j5rMyd2D7XDUbnFBMa3Ouunp9okTquT9Iu/oBDGajWcUAtW/eO3HHTC0ysuGg5c0guKdPD31hLIDMKMAxepap8YaFTFoWCMad9Xt2gxjSH+7RXZm8q738nhxF/WFo9pKJ6hUO9ju/htHTiiTUlzY8+h5ExG2FRVt9H0gfkH/ALc1jQeEPRbKdOcmjC1LMDp4QyAX5H/EFoGqTQjQbV3g5qSEhxYnSzub8/2iiNpSC9W2DEvo1I6hRQXGlahwW3GsCgV5ULW1h0pc86wECWgHnWotTd9I7CBDWGunMQoASql/xoNIBcEtZOsIS36wjBlpBJEGQSGsLiClo60b/MAdSj33eC+ada0g5JSRW+vLdxDSxQlve3PfvErPyZhZ9NT94DEv2c9O3WOZ2SDSrhq23PeG1zNLQaG9JEvFKDB/027/AGgziKV8IhARyDQlSZk2lD18aR1U0l3OoDdqdoZKacreF4JKwzN05PBoOkWNxrprod4bJpTp78oIqFj1uaW0gZcsK3ZlFx/t5Q02hUrzOvV+wgXrpDsojXR+tA9eRpDa0v5edvfKGQCv35QRRSrg9KN2rAECDCyBQ7Gl4ZjzhtSGBPViNKNAomKG4NQas4oCKaQctKHqGABD6k6dxHVILOeROl/LQfmABFCQQ2hApb3eOKmFWtAGHIVpByFgkZ7As92cEimunhCXIUpZYF3oKFns5oO/KAqBZqly/n1jhNafloKXLqyiwBajHWrN/gwCklJBs4etRV/tAQUC77OPe14UL5dju/Zo7ABkR1IekIgZbVe/aghyUDEmRGg03MJ1Cnsak0tCcV1Jpyv66QcmWQ+gNK0v/mBUckyyS5trbfWDKgKaXt205CEqUBtc6uC1KN6wD0fWlucIBnKdSgPGzAVtDVzWAzw61HagvtW3pDIUtQBI3pZ+nnCsnS9xqGr4QJTQ2PSp2ggoVzAmmlGLU0rzgUaSCd9SffeOiBTBoD+9oEHM1BuK87MY4mUQkH+7MwBqGa45vTeGwsm1YcD5RUO5pq1CB0paHDMMwd/DxZ4MOU6sTTmWGmsIS3BDUBclrPSphxSGABcEbjRTEdL+YhkYWCKGjE0IrDuGwqlkhICi1n3YAjdnFoEIdySAG11ctQbw98moYOHYMQ/JhobcoA58mjsWzMdql0pHMhKusSDh1Jcq0AzOzg1CQdnNvDWGVtUqCnIDKJLsGJruQyeUPSEhctQKgllAVGi85JcaOHPUQBGYbHKGf/lQKL6XgEqq1aka8xdr2iSjL8sSzQqVnKmO2VmNGoe55QyZwzhTVzOdiQxFOogBxUzMSVUKiTSm4CgdBo21YDEziokkgkhy1qUpX+0axzKygVPmB/SoAC4Id9HJeBCCpRL7jk9crG17bQE5hpBU4GgUrskOaC5aFHApgaUN/wBz+0KAHCl1KPP1hSndnYgUOxb8mFCiTT5XBQQ+agIo3+4CO40BKilhUv5WGw5QoUStWFbkk7v5i214clpoT/sJ71aFCikIkGq0KFADwH0A7n0rDee9KVo52oeohQoAEoYPz/YH94KWft4+kKFDpnZQDWu49+EAlTEsKjXqKwoUBDQssBsXtfruIBSfq3p+7RyFDIKV2HI+sO5nSX3B88vpHYUBllcsKMA3VwHh5E3+Wpg1+dEpU4rd/KFCgMyuaAlLDRzzVmKX8AKQyTbkPzHYUCRTUVrUmr//AFB9YFH1UOgPoDChQAU6dToGHQ1PnChQo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68" name="AutoShape 4" descr="data:image/jpeg;base64,/9j/4AAQSkZJRgABAQAAAQABAAD/2wCEAAkGBhQSERUUExQWFRUWGBoZGBgXGBoYFxkaGhQVFRcaFxgYHCYeGBojGxUYHy8gIycqLCwsFx4xNTAqNSYrLCkBCQoKDgwOGg8PGikcHBwsKSkpKSkpLCkpLCkpLCkpKSwsLCksKSwsKSkpLCksKSksKSksLCkpKSkpKSwpLCwpLP/AABEIAPUAyAMBIgACEQEDEQH/xAAbAAABBQEBAAAAAAAAAAAAAAACAAMEBQYBB//EAD0QAAECBAQEBAUCBQMDBQAAAAECEQADITEEEkFRBWFxgZGhsfAGEyLR4TLBByNCUvEUYnIzotIVJDSCkv/EABkBAAMBAQEAAAAAAAAAAAAAAAABAgMEBf/EACIRAQEAAgMBAQACAwEAAAAAAAABAhEDITESQTJRBBMigf/aAAwDAQACEQMRAD8A80SIcSIECCUIzdDiYdyiASWtBCsACUvBpTHAmHES6wrTIANHAiHvlx1MkxH1pWjBQ8L5ZiUnDE6Q4cEenjC+4PmoSZbwjJPSLJHD1eES5HCxUq0Djw++kTeWH8qP/TQCsNF+cAAKd9gPyYYmYWhhTlHypTIp+3LnzgMkWv8Apd/SGZmGpT0pyEaTNNxVxHv9oKWKxIXLIhlSYuVLgDkPo8CqW8GBHCIYNpl7wRTBtCeAOA0b3+Y4EwlGFDBAQo5mhQAkIrDoTHQuOwjA0GEkNS9u0ICBzUbnAZyWmujj33iSiIyEkquwPv2Ily0xjlVQQTDyZTXFXtya8WHC+EGYQS4TyZz0Bt1MSMXhACwA730ud+kY3I9qmXQuR76xOkrBZgR1+ocol4XhCptg5Gg/fQReYH4XYfWW5AuftGWWcp6qmUAQ2UPy35/iATIUW1uafeNeng6Qwry5Q4rhwBDAFuVbv4tGX0v4ZBSiAxsdT1p0iNPwhJ+lSR4k/mNsvg4e19/2A1ivxfB6UFX1LNTeCZaFwY+Zw83cAcyNfT8RFGCKDmfOkUULCvONTPwhb6khraHUWfeKmfhQHV9KS/6VlgQS2UgJCTU3p5R0YZsrGazFSmyt751hubKaJWKeWp3qCxe9bHnHFTkr5EXrfpHVtCA0ceH50pvekMgxcuyJ4TwoTQwBRjpMDljrwwTQo5rCgI+KwTd4FoMr8oi1QQXJ09inleDyjTzgJYrDyRtvCtOHJUl4m4GQVLAA19IjS/fWLzg0tjQlLVKgLAO/c2jDKrq/kBMuWU5mJ/U12ZzU1FWh/hHATOZakkA8mJ3Yg/SnzguFcK+fOAKWSgOoba5TzFO7msbyRhgkMkUjnzy/IeGP7UPDcKQhDBISGpYAbGJBwIIFPH1iwRJEJaQIz0v6Va+Gg29tttCGDrURYs0cCXhWLmSPLwoI096RXYvCAGzjbzd/ekXiUnp75RCxUpiTt4wWdFMt1luI4Sh+neh8o894zg1AqNWPq7hxbnHqHEVApPvzjz34gQpmA/UQSdqsnp9TntFcfWRZyaZXFTyup0203YRDzVvFnjMIQlPcvZ6PFYtDGPSwssclWSV5w4O4aIKoLDTK9jCmQ5NVW9hgSY7mho3iiEI4Y4mCEAcEKOkxyBJ8poTQB7PVmcU1FL9IAmBFPfhHTAs41av2iQhPbSIqF12iWDSnWor/AJjLKqhxPsxouFYkOXH0pA5En+lIGrk96CM7lY694uuHnIAWqFJytWtgSNw5jDJdnT1b4ewolyQTRS6q6tvyrFxIUIr+HJGTZqe+cSM1dmjl21mPSeiZHZoBhlJ5f5huao66w9o+ezuYPSH0CK/5Rq/vnD+c84mVVxPmcxMQsZODXEcxCnvT8RXrUCpn/PQwWqww/UHGpzB71PUeyYy3GJSQkpI1obszkd3UY1PEMemWlScz09tGFx3EQoKuwJPNgKQpRUPHYR5aSD/Sgp5ullg7EFMZTF4cvYjVo2M0MFS75VFuQOXXmC7RmeKhSWSpOtO4js4cu9ObOaivQpg/Y/fpDgNIhiYUlxEsVdrento7KiBUYbg1GsA9YAShHVAgCnfeEfZgSK0vSABAjsJ4UCTilQYOkN6+xDqR0d+3aFVilge/tD4gAKteHEI2jDJpPFvw3C53WWYf3bb+JaOTcSM1LJIOl3cnygeHYkpSwLP2YAHu/wBoZSh1MbqIAaty1d/zGN/Tex8FnfTTVvY72i1XNa0Y/B8ZEoCWhOYjTbSp0pFgj4jcOtDA2rpqX0jm23kaaRiEmzGCmsBXSMerj8sk5FVpTXnWLE8SdK31t+0L6ni/9W+40ATasQsbiaM79LxnFfFScjKLlNxZ72aIeD+K0pUCQ/IeV4Vy34c4/nutGjDrVct4+3rDc9GW9edohp+JnDsJYdg5FbvWgeIk3jgUWz8qAqPhY+MLQ+v7UHH+IurKAdQTFNMAanLyETeMrGdkht3LrPUWSIhtFRlfRCYywXBSEs+uUBg/MCnNhFF8VIIWnY16dtBsInY3EhCS5u4fkdOcZjGY3OQdL+ZtHZwY236c/JdIqrxYylUPSK7M5fnEyQHBZ71jrrHH0MxTwKY6oVjgBEC3VQJMcIhGGVdt7puIUJNuhhQJOhBZ9vuA3WvkYQJDUsx+3jWkDMS6nrycuQLBzyFINIbeupHNnhLPqWXpa7HR9BD0tXkfCGJdB0DCndvD1iXKTX2fMXjDJpiJCInYaZlOcA0LCrB2e7EtXRoZlSn99h5xZzcAf5aRvQVuQHNunhGOVh/q7yS5UpK5ysylMcoq6jUgAevSKvGSMTmdMuYlJrlU+h5/iJvGOEzEzgJa3UlALpDKTuzW3pFFxmXiETghC1qGUZS6zVnIGoIfpHNhN3qurL/mdyhE5cteY0I0NI3OFwU+bIQugzjMGqQNIx0rh89QBm3v9bBRertcWsfCPQMK+GwSErP6Usa6kkhvFu0RyWf+tMMbO/xheNS1oLKPRr84jYbikwUcLAtmSSb6NXziXMwxxUwmwAKiWJoNgLnkI7hMFMzK+Sn9IJD1WWD0D6kWDxcupr9Tljvu9QycYqb+qYQTWwFz0hnE4NQDgkjWGRxyYoH5smUpIq5zJVXQEK8odOIYD9QBFlVboYqzKXtnrGz/AJqLJml+kWSC6ekQ/kKfMzDnEzDDzgysTFHxWWpcs5QTlv56dBFGZBCQdFCh5xvJODGQpVRzRxQioUCbuHDHYxmTw5aSEgFSXzBLEEHl6PaOzizmtOXOdneBfC03EsEAAaqLsA8WfEfhgyUnKpKstVAUN/1R3CzZkpBCc0vMS6c3Ojh3T3rBhH0l9Yxzzz+venTx4YfPnbJzb94H1hzEoZRHP20AQBHdPHK4ZXm/cM57UhurwRMcEMqcmK1NaN22bSFHFK28+n5hQJPoNLmnh7+0FKQ4IsW83cv5w6A4+oswv5MfOG00FLua+kZ7aDw7AV6jvq+kT8Cl2GlfPeIoAag1a9NC8SZK66eMZZ+NMVkJoS4TXXpoPxFr8Ozfm4qW9gSQDsKdzr1ihlTQ7AO51pVtYt+BAy8Qgkihyku4Zif3jny8OfyejcU4OFKSpOgDjer3ekQcRKnLIShKkDVRNg21/wDEWODxfenjHcTx5KEVDvQDUmrAeEce5XfJlPO1JJ4EmXMQFfUsqzKJo7VpXdrxz4vxoMsSk3NTsNg8TcFMUslamzKo2gALgD3pFZxPCE5lENudoStKjAy8ipeUUBDkV20015UjUp4Yi5KgdDcNo4t4RmuH4s50FSShNQFGgN7xu8IgZNCPGK9qbLIy/F8IhmlpQVks/wAoFXY708PGKdPwwsrzLIAf/lpXl2j0AzUBJ+kctqvUtpFJ8QzFfLZLZUkuB0vW3SDf9Du+xmOMZWABdg1m70ipkmHMSvMYZJYReM6c+V3RYvFFw1vuAD6QwcZ/UBlN6gkQ3PWcz8vEHcdIZIVZLh6EAmo26faOnHqOezd6D8xa1Oa8mYONgIWNxhSj3fnEzCyCl1Fidz+0VPHJ9Uo2cmKx1llpeUuGO1VMU6n1gCffWOyzV+8CkgiO6RzbdzRxMcJjuaAqUKEowoCSyzM9HqKvYszhmMOoL6f4/EREuW23059KxLlpqzMQap2rUF7M0ZZNcT8sMCDXbdob+ZWg7XgyprnQt10e79IYWa9xu9YzWs8BMyqCqFQ/S9hT9SjoItsOAuaiWguMwKjo9M3716RncMqr6eI2YxpvhkfzQ1dadQGrzjHM5N1u5k4SU1Og9Pdoyg4qpeISoJKmCsqRo6TXma2iVxnErmqyIBKi4b084nSuCCUgihLuWetmfZrU5xxzDdehlzTDHX6d4X8QS0oSlTBT16+/3im4x8SJWVIS5TmqoUB/AqO0VnE+HvNVlfMXKgHZ2c++cZybP+rdvf2jTHh2xvPqbariHHBMRlSlubg8/ONB8N/EJVKCFFikC+o3/btHnEkrNv6i1o2HDJB+TLYVFQavqCLVT+IWfFqaisP8iW9tbipjpce+kZ3H8UP6SzbxYYLEBaW1F6+jRnuNpKVHnGWOK+XP+lVPmjMYb+bAKPLXygkpZiO9OVRHVJpxZUCzvoE+Qb94nYHB5ldtfdoDFSQXY1v2CFH1aLDAYZUwAuEhIqd2v0FIjky6a8ElqvnTQgFSzQOEgamrNyjHYifnUVGr6GLj4hxgmTDkLo05tRx1v3imWhvfrHZ/j4fM3fa5+fP6up5Db6GOkxwJpCPPzjqc7msEojkIAmCly8xA96v4M9YDcNDHI4nyJhQElJNuXreH5UwAO1YiIvSzw4Fc4zsaRJzuNuRgULc+kNZ9oUoViNK2mIVXx+7d413w+jJ9Rub6NSn3jM4HDutI5xrpVKij06VqR2jm5F70tuDyxm+YSwsN2AfzLnwgeLcdAICWcg5tzWhbo7RD4hjWVMSmySQ/bTsPWM0uQqYdWyir9/X1jOSQ+8qk4njAzqre5Dvaw+8MYDDS1LS7V0L+7Dzh/C8OOsoG+t4nLlSwkH/ThwakLVXrWJuer1G84Zcf5Q5gZUtSTRRIKwGoxIJQG3Lip1BjULQnKyQBlzOGfU391aMCqYETAUlSQSCX0N/EGJ3D+MKCjmsXPbaL9YXHVXWKk/KmpV/QWBsWoDp7pFfx6eFWOn3+8W2IyrlgvQsergeBr6RmMdKMuYqWTUEDsQK0NaRnrtf11pHOHZI3Om3M9bRZGWDhwulCQulQX/8AFjBSsIWrQAE8yWyI8vDMTEJeIUmYSk0NSNC/L28asfTE9xavr4RVcVmGgCixulyx6ixizxS3U4DJ0GgYRTochRIPKjt9JL19eca8c3dpyvRjDysx5RZSeGgh7PEXhz0AS9WA6xvuHcABQCpKi+ge9OTGsa21G9MmfhhK00cdDSIU34VmPSo5+TaR6RL4agf0KFd7dd4NfDEvT99NOkTvKDceR43hMyW2ZBFnuatXSnSIYIpVue2nvrHtS8GK6NR29+3iBO+F5M5JVOQhKSP+oWRropwD5xc5LPQ8iUv3+Pd4UbbHfBMgn+VPIGmdiGrRx9W2kKNP9mJMS7J6mFmfKzvV3ZnemXtvrDOemnnBIS/4iglyb79I13AvhIrZc50oFksMx6/293g/hH4eHyxNWAST9ANgKDMfNuh5RuMNhbAC3vwjC3arVbhvh5CSyEgBttaa/faIs+QSshH9VjoNFGtzt3jaS8OMuY6C5BFtiIys51zzloCWe1HL9i8YZzR491E4vw9lsAHUBarfSEmuptWJWG4WEJYXbTyi0Xg838xX9rJapLD9nEMSJbljRhrbasc2frqw8S8FhEhJB0Smniaa0cwxi8GCndjS1Rz+0RpOJIUQXeJEiaVnT9m1MTauRmeKcGo4uH9/iKQS1JUc3ulI3PFVUdLcuutewvGexuBLpUWYi3S/aNMbdM85NrGTPIw8tO935s1buAHfo0Z3FLK5pa/q3+IukgqAe3XQNTl+IkS+DABSgLOxb+0svMNLuDFRnboGFxAKMiyxbS7uw8tYqZsovm0dj616x2ZPZbO2z6dd4I4pKUkEv0/tJNLaKY94pmZxwAQSNQzg1dtfSMxJQ9N+1Ntv8RLk4ouAk2dai/8Aacw6BxfnFhwLhJnTEsCalRI0dT10joxnzE27X3wd8NktMNGNOfSNsnDBKW2fX1h3A4YIQBtt0vtBYkE8h5CGio5lC/nzgDKNkgksaad9hziSlnOtKHS8Z34s+LJeGBkJV/OYBZqyAsA5QdSxFWo8F2JD/EviBEkFMoCZM1WapGn0DXqYza8SqasrmrUsvSx5/T0vFdJxWeqVZuhBrpbk8FhCSp/WJ0pYsAcwpUNVxbbR4UMTJlBmLBxrHYnVPTzXI5Ai6+H+DmdOSirXUR/aGe/h1MVUv0j0T+HmDGWdNOiEpHUqUT3YAx055dFJ+tJJk/UEgMkMGag0Gm1O0aHh+EqTvvryiv4VIsWqTfztvGhkpCUuxt0A91EYhC4tmCMu4q2z7DRoz2GASQSP1narC8aXiDZcxtQeFu/KM0Z5D5SS7gWdIrQc4y5F4LWWUlLED6aNoalm2FKc4hYwpCC1yWprqamzH0iGMQQHqANt9+epivxWMJcgsw35t+YwraHcSCojKWcqfXStL3iXKAT9NmDqa4689k63NKRS4HGHOAP1KYB66k2h+dxAodLAAUNAb35qNoJIf1daTMWEm5Lbfvz/ADHJ0l0JBBd3NqA0yjsPGGTiXYkWokGqcz/Uprq5RbYWSAoC5fOVHwJoWOrbCKRb/aFKkt9LEVArzYBtj70hjiGIylklmSQrqo26O0T8TxJiMjHVJUbAllKU36jSh0Dxk+M4t1u42cUGZRU9eSR4qisZvxNRcTNHzA7czsADd7QxiMenKtv63AP+1KDmIGxWpIB5GKjF4y5VV6tpQu0HgUrm2FSLCjJFm3ue5jaYam6i1I4NIVMV8tKaLbMR+ogVZ7AZmLchHrfAuBpkJSEpApUtV9X5t+8Vfwj8MCSjOQCt2JB3BPfXbXlGpQosevqNoq3ZeEtBalufvzhjEAkirbexBzEsXOnlELHcTCBzHu0OIrs7HJkS5k5dUyk5iBdRslI3UosG67R4LxPia5i1rWcxWoqUp7qVWnJ7cgBpG8/iXx4olScOn+pInrfUrCkygOSU5j1UDpHmZWT7eosWjfCfqbTZmFNi3R/25xaYH4pmJyhZKgLHXxipSsnenPwpAzD7b0i7jst6aLifHlYgJDsBtr15wozgmMLaiurbR2FMNH9pwngNY78mr4x7J8JYAowklBd1p+YQB/eHS/Oo8o8PzgU8eb6bRrMX/FLFrQEIWmSAkAmWGWogM5WXUHGgyisZ8mFy1o5m9smY3D4VhOmolkaKIzf/AId2B1Z68ogJ/iTgM+UrWAR/1FSzk12+pqXY3jwBWPJ1c7vXudYL/Vm8E4x9be5cX+MZGIBlSCSlvqUxA0P0lQBN7xElTAgAFqVJN2uAH9mMn8AKSpJzAMks9SXIeoNLhhzMXWNU6yHJb2b6/Yxxcv8AJvh4lYvEul7HbWtBTRxvFJNnMSTXXvEiRiUpTQOokuo3FCKaVvFZOXm8vbRjpqm8Mnj5jmgHPl4xLxkwTFAgMHtyZvzEXDICUDQk66DlvTWw6w+hJVVwlJLUuWqwDM7Vc7Q4TuLW9bFgkXdhoIv5U1ASAKrUGGrUuewYbN3jPfMdTkEE0D1ajZn8dLwC8dlqKDLkD3CSKlunrD2VgsXiCpX0g5bW8Gahd7eUZ2cf5ikLJJd2GhYhi2tbRa47GfQWGjISWAZ6rmGn08tbkgCuPn8WKFOkuOwB5BtAY6OPDbPLKRZTeFqmF8qrNUFgNzG7+D/hVKWJB/S50FQGq7i5ftHmkr4rnpKck1aSAzAuKixSaKqNY2fw/wDxWmy1JROly1pS4LI+XMDUun6SeoAjW4ZI+o9WRw5ufqe37Q3PAfpbrryirkfxCwcwACb8ssHEwFID6FVQT3tWIvEONySGTiJJN6rH+W5mIl16fqRxDioTGamzlTFu7B68tXO9obVxPDg/XiZQ6KK2f/iDSJcubgy3/v8ADMSxOc0c7EDnelKxU8RWH/iN/wDIlEqcnDy6HQAqQACN0oCvG8Y1Uy7U91jSfxDxaZmPnGUtEyWMqZaknMnKJaQGOrF+7xmVEuH1DgHV38DyjpxnSLTawziBUDvb3pryh6eSoqIUC1QSyXo1tywpDak010c9q02G8aJDMIa1dzvr4woQS7DyhQESlM96097wAMPfMqSNzzhgJhQ3fmQcubDTQ6mVsNHgNuPgbGMopBoUu25FX7PGmWsANcVrd1NVvWPMOGcQVIVmFSAqmgcM/naNPhPikBCUrvWqRvYtyEcPNxW5bjo48prtfzF/QXps2tTXwirn4nQUAHtoH/1ZKgQlTVFrOzGIU3Eof6lhOxOrXjHHjs9a3JfuTLzPc5U/7mNSOT0eJKFfSEuxo76JJD++UUUvijEEMfpZN6Ctt7mGkcRZRU/OvS3iYP8AXS+mhxoCSQDfXU1Dv+0VGMnAqFfpBq+tHYRAncUdTuAA/erOB19BFdjMW6Usf0mrU+q/o0XhxXfabmc4vxj5j5rMyd2D7XDUbnFBMa3Ouunp9okTquT9Iu/oBDGajWcUAtW/eO3HHTC0ysuGg5c0guKdPD31hLIDMKMAxepap8YaFTFoWCMad9Xt2gxjSH+7RXZm8q738nhxF/WFo9pKJ6hUO9ju/htHTiiTUlzY8+h5ExG2FRVt9H0gfkH/ALc1jQeEPRbKdOcmjC1LMDp4QyAX5H/EFoGqTQjQbV3g5qSEhxYnSzub8/2iiNpSC9W2DEvo1I6hRQXGlahwW3GsCgV5ULW1h0pc86wECWgHnWotTd9I7CBDWGunMQoASql/xoNIBcEtZOsIS36wjBlpBJEGQSGsLiClo60b/MAdSj33eC+ada0g5JSRW+vLdxDSxQlve3PfvErPyZhZ9NT94DEv2c9O3WOZ2SDSrhq23PeG1zNLQaG9JEvFKDB/027/AGgziKV8IhARyDQlSZk2lD18aR1U0l3OoDdqdoZKacreF4JKwzN05PBoOkWNxrprod4bJpTp78oIqFj1uaW0gZcsK3ZlFx/t5Q02hUrzOvV+wgXrpDsojXR+tA9eRpDa0v5edvfKGQCv35QRRSrg9KN2rAECDCyBQ7Gl4ZjzhtSGBPViNKNAomKG4NQas4oCKaQctKHqGABD6k6dxHVILOeROl/LQfmABFCQQ2hApb3eOKmFWtAGHIVpByFgkZ7As92cEimunhCXIUpZYF3oKFns5oO/KAqBZqly/n1jhNafloKXLqyiwBajHWrN/gwCklJBs4etRV/tAQUC77OPe14UL5dju/Zo7ABkR1IekIgZbVe/aghyUDEmRGg03MJ1Cnsak0tCcV1Jpyv66QcmWQ+gNK0v/mBUckyyS5trbfWDKgKaXt205CEqUBtc6uC1KN6wD0fWlucIBnKdSgPGzAVtDVzWAzw61HagvtW3pDIUtQBI3pZ+nnCsnS9xqGr4QJTQ2PSp2ggoVzAmmlGLU0rzgUaSCd9SffeOiBTBoD+9oEHM1BuK87MY4mUQkH+7MwBqGa45vTeGwsm1YcD5RUO5pq1CB0paHDMMwd/DxZ4MOU6sTTmWGmsIS3BDUBclrPSphxSGABcEbjRTEdL+YhkYWCKGjE0IrDuGwqlkhICi1n3YAjdnFoEIdySAG11ctQbw98moYOHYMQ/JhobcoA58mjsWzMdql0pHMhKusSDh1Jcq0AzOzg1CQdnNvDWGVtUqCnIDKJLsGJruQyeUPSEhctQKgllAVGi85JcaOHPUQBGYbHKGf/lQKL6XgEqq1aka8xdr2iSjL8sSzQqVnKmO2VmNGoe55QyZwzhTVzOdiQxFOogBxUzMSVUKiTSm4CgdBo21YDEziokkgkhy1qUpX+0axzKygVPmB/SoAC4Id9HJeBCCpRL7jk9crG17bQE5hpBU4GgUrskOaC5aFHApgaUN/wBz+0KAHCl1KPP1hSndnYgUOxb8mFCiTT5XBQQ+agIo3+4CO40BKilhUv5WGw5QoUStWFbkk7v5i214clpoT/sJ71aFCikIkGq0KFADwH0A7n0rDee9KVo52oeohQoAEoYPz/YH94KWft4+kKFDpnZQDWu49+EAlTEsKjXqKwoUBDQssBsXtfruIBSfq3p+7RyFDIKV2HI+sO5nSX3B88vpHYUBllcsKMA3VwHh5E3+Wpg1+dEpU4rd/KFCgMyuaAlLDRzzVmKX8AKQyTbkPzHYUCRTUVrUmr//AFB9YFH1UOgPoDChQAU6dToGHQ1PnChQo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70" name="AutoShape 6" descr="data:image/jpeg;base64,/9j/4AAQSkZJRgABAQAAAQABAAD/2wCEAAkGBhQSERUUExQWFRUWGBoZGBgXGBoYFxkaGhQVFRcaFxgYHCYeGBojGxUYHy8gIycqLCwsFx4xNTAqNSYrLCkBCQoKDgwOGg8PGikcHBwsKSkpKSkpLCkpLCkpLCkpKSwsLCksKSwsKSkpLCksKSksKSksLCkpKSkpKSwpLCwpLP/AABEIAPUAyAMBIgACEQEDEQH/xAAbAAABBQEBAAAAAAAAAAAAAAACAAMEBQYBB//EAD0QAAECBAQEBAUCBQMDBQAAAAECEQADITEEEkFRBWFxgZGhsfAGEyLR4TLBByNCUvEUYnIzotIVJDSCkv/EABkBAAMBAQEAAAAAAAAAAAAAAAABAgMEBf/EACIRAQEAAgMBAQACAwEAAAAAAAABAhEDITESQTJRBBMigf/aAAwDAQACEQMRAD8A80SIcSIECCUIzdDiYdyiASWtBCsACUvBpTHAmHES6wrTIANHAiHvlx1MkxH1pWjBQ8L5ZiUnDE6Q4cEenjC+4PmoSZbwjJPSLJHD1eES5HCxUq0Djw++kTeWH8qP/TQCsNF+cAAKd9gPyYYmYWhhTlHypTIp+3LnzgMkWv8Apd/SGZmGpT0pyEaTNNxVxHv9oKWKxIXLIhlSYuVLgDkPo8CqW8GBHCIYNpl7wRTBtCeAOA0b3+Y4EwlGFDBAQo5mhQAkIrDoTHQuOwjA0GEkNS9u0ICBzUbnAZyWmujj33iSiIyEkquwPv2Ily0xjlVQQTDyZTXFXtya8WHC+EGYQS4TyZz0Bt1MSMXhACwA730ud+kY3I9qmXQuR76xOkrBZgR1+ocol4XhCptg5Gg/fQReYH4XYfWW5AuftGWWcp6qmUAQ2UPy35/iATIUW1uafeNeng6Qwry5Q4rhwBDAFuVbv4tGX0v4ZBSiAxsdT1p0iNPwhJ+lSR4k/mNsvg4e19/2A1ivxfB6UFX1LNTeCZaFwY+Zw83cAcyNfT8RFGCKDmfOkUULCvONTPwhb6khraHUWfeKmfhQHV9KS/6VlgQS2UgJCTU3p5R0YZsrGazFSmyt751hubKaJWKeWp3qCxe9bHnHFTkr5EXrfpHVtCA0ceH50pvekMgxcuyJ4TwoTQwBRjpMDljrwwTQo5rCgI+KwTd4FoMr8oi1QQXJ09inleDyjTzgJYrDyRtvCtOHJUl4m4GQVLAA19IjS/fWLzg0tjQlLVKgLAO/c2jDKrq/kBMuWU5mJ/U12ZzU1FWh/hHATOZakkA8mJ3Yg/SnzguFcK+fOAKWSgOoba5TzFO7msbyRhgkMkUjnzy/IeGP7UPDcKQhDBISGpYAbGJBwIIFPH1iwRJEJaQIz0v6Va+Gg29tttCGDrURYs0cCXhWLmSPLwoI096RXYvCAGzjbzd/ekXiUnp75RCxUpiTt4wWdFMt1luI4Sh+neh8o894zg1AqNWPq7hxbnHqHEVApPvzjz34gQpmA/UQSdqsnp9TntFcfWRZyaZXFTyup0203YRDzVvFnjMIQlPcvZ6PFYtDGPSwssclWSV5w4O4aIKoLDTK9jCmQ5NVW9hgSY7mho3iiEI4Y4mCEAcEKOkxyBJ8poTQB7PVmcU1FL9IAmBFPfhHTAs41av2iQhPbSIqF12iWDSnWor/AJjLKqhxPsxouFYkOXH0pA5En+lIGrk96CM7lY694uuHnIAWqFJytWtgSNw5jDJdnT1b4ewolyQTRS6q6tvyrFxIUIr+HJGTZqe+cSM1dmjl21mPSeiZHZoBhlJ5f5huao66w9o+ezuYPSH0CK/5Rq/vnD+c84mVVxPmcxMQsZODXEcxCnvT8RXrUCpn/PQwWqww/UHGpzB71PUeyYy3GJSQkpI1obszkd3UY1PEMemWlScz09tGFx3EQoKuwJPNgKQpRUPHYR5aSD/Sgp5ullg7EFMZTF4cvYjVo2M0MFS75VFuQOXXmC7RmeKhSWSpOtO4js4cu9ObOaivQpg/Y/fpDgNIhiYUlxEsVdrento7KiBUYbg1GsA9YAShHVAgCnfeEfZgSK0vSABAjsJ4UCTilQYOkN6+xDqR0d+3aFVilge/tD4gAKteHEI2jDJpPFvw3C53WWYf3bb+JaOTcSM1LJIOl3cnygeHYkpSwLP2YAHu/wBoZSh1MbqIAaty1d/zGN/Tex8FnfTTVvY72i1XNa0Y/B8ZEoCWhOYjTbSp0pFgj4jcOtDA2rpqX0jm23kaaRiEmzGCmsBXSMerj8sk5FVpTXnWLE8SdK31t+0L6ni/9W+40ATasQsbiaM79LxnFfFScjKLlNxZ72aIeD+K0pUCQ/IeV4Vy34c4/nutGjDrVct4+3rDc9GW9edohp+JnDsJYdg5FbvWgeIk3jgUWz8qAqPhY+MLQ+v7UHH+IurKAdQTFNMAanLyETeMrGdkht3LrPUWSIhtFRlfRCYywXBSEs+uUBg/MCnNhFF8VIIWnY16dtBsInY3EhCS5u4fkdOcZjGY3OQdL+ZtHZwY236c/JdIqrxYylUPSK7M5fnEyQHBZ71jrrHH0MxTwKY6oVjgBEC3VQJMcIhGGVdt7puIUJNuhhQJOhBZ9vuA3WvkYQJDUsx+3jWkDMS6nrycuQLBzyFINIbeupHNnhLPqWXpa7HR9BD0tXkfCGJdB0DCndvD1iXKTX2fMXjDJpiJCInYaZlOcA0LCrB2e7EtXRoZlSn99h5xZzcAf5aRvQVuQHNunhGOVh/q7yS5UpK5ysylMcoq6jUgAevSKvGSMTmdMuYlJrlU+h5/iJvGOEzEzgJa3UlALpDKTuzW3pFFxmXiETghC1qGUZS6zVnIGoIfpHNhN3qurL/mdyhE5cteY0I0NI3OFwU+bIQugzjMGqQNIx0rh89QBm3v9bBRertcWsfCPQMK+GwSErP6Usa6kkhvFu0RyWf+tMMbO/xheNS1oLKPRr84jYbikwUcLAtmSSb6NXziXMwxxUwmwAKiWJoNgLnkI7hMFMzK+Sn9IJD1WWD0D6kWDxcupr9Tljvu9QycYqb+qYQTWwFz0hnE4NQDgkjWGRxyYoH5smUpIq5zJVXQEK8odOIYD9QBFlVboYqzKXtnrGz/AJqLJml+kWSC6ekQ/kKfMzDnEzDDzgysTFHxWWpcs5QTlv56dBFGZBCQdFCh5xvJODGQpVRzRxQioUCbuHDHYxmTw5aSEgFSXzBLEEHl6PaOzizmtOXOdneBfC03EsEAAaqLsA8WfEfhgyUnKpKstVAUN/1R3CzZkpBCc0vMS6c3Ojh3T3rBhH0l9Yxzzz+venTx4YfPnbJzb94H1hzEoZRHP20AQBHdPHK4ZXm/cM57UhurwRMcEMqcmK1NaN22bSFHFK28+n5hQJPoNLmnh7+0FKQ4IsW83cv5w6A4+oswv5MfOG00FLua+kZ7aDw7AV6jvq+kT8Cl2GlfPeIoAag1a9NC8SZK66eMZZ+NMVkJoS4TXXpoPxFr8Ozfm4qW9gSQDsKdzr1ihlTQ7AO51pVtYt+BAy8Qgkihyku4Zif3jny8OfyejcU4OFKSpOgDjer3ekQcRKnLIShKkDVRNg21/wDEWODxfenjHcTx5KEVDvQDUmrAeEce5XfJlPO1JJ4EmXMQFfUsqzKJo7VpXdrxz4vxoMsSk3NTsNg8TcFMUslamzKo2gALgD3pFZxPCE5lENudoStKjAy8ipeUUBDkV20015UjUp4Yi5KgdDcNo4t4RmuH4s50FSShNQFGgN7xu8IgZNCPGK9qbLIy/F8IhmlpQVks/wAoFXY708PGKdPwwsrzLIAf/lpXl2j0AzUBJ+kctqvUtpFJ8QzFfLZLZUkuB0vW3SDf9Du+xmOMZWABdg1m70ipkmHMSvMYZJYReM6c+V3RYvFFw1vuAD6QwcZ/UBlN6gkQ3PWcz8vEHcdIZIVZLh6EAmo26faOnHqOezd6D8xa1Oa8mYONgIWNxhSj3fnEzCyCl1Fidz+0VPHJ9Uo2cmKx1llpeUuGO1VMU6n1gCffWOyzV+8CkgiO6RzbdzRxMcJjuaAqUKEowoCSyzM9HqKvYszhmMOoL6f4/EREuW23059KxLlpqzMQap2rUF7M0ZZNcT8sMCDXbdob+ZWg7XgyprnQt10e79IYWa9xu9YzWs8BMyqCqFQ/S9hT9SjoItsOAuaiWguMwKjo9M3716RncMqr6eI2YxpvhkfzQ1dadQGrzjHM5N1u5k4SU1Og9Pdoyg4qpeISoJKmCsqRo6TXma2iVxnErmqyIBKi4b084nSuCCUgihLuWetmfZrU5xxzDdehlzTDHX6d4X8QS0oSlTBT16+/3im4x8SJWVIS5TmqoUB/AqO0VnE+HvNVlfMXKgHZ2c++cZybP+rdvf2jTHh2xvPqbariHHBMRlSlubg8/ONB8N/EJVKCFFikC+o3/btHnEkrNv6i1o2HDJB+TLYVFQavqCLVT+IWfFqaisP8iW9tbipjpce+kZ3H8UP6SzbxYYLEBaW1F6+jRnuNpKVHnGWOK+XP+lVPmjMYb+bAKPLXygkpZiO9OVRHVJpxZUCzvoE+Qb94nYHB5ldtfdoDFSQXY1v2CFH1aLDAYZUwAuEhIqd2v0FIjky6a8ElqvnTQgFSzQOEgamrNyjHYifnUVGr6GLj4hxgmTDkLo05tRx1v3imWhvfrHZ/j4fM3fa5+fP6up5Db6GOkxwJpCPPzjqc7msEojkIAmCly8xA96v4M9YDcNDHI4nyJhQElJNuXreH5UwAO1YiIvSzw4Fc4zsaRJzuNuRgULc+kNZ9oUoViNK2mIVXx+7d413w+jJ9Rub6NSn3jM4HDutI5xrpVKij06VqR2jm5F70tuDyxm+YSwsN2AfzLnwgeLcdAICWcg5tzWhbo7RD4hjWVMSmySQ/bTsPWM0uQqYdWyir9/X1jOSQ+8qk4njAzqre5Dvaw+8MYDDS1LS7V0L+7Dzh/C8OOsoG+t4nLlSwkH/ThwakLVXrWJuer1G84Zcf5Q5gZUtSTRRIKwGoxIJQG3Lip1BjULQnKyQBlzOGfU391aMCqYETAUlSQSCX0N/EGJ3D+MKCjmsXPbaL9YXHVXWKk/KmpV/QWBsWoDp7pFfx6eFWOn3+8W2IyrlgvQsergeBr6RmMdKMuYqWTUEDsQK0NaRnrtf11pHOHZI3Om3M9bRZGWDhwulCQulQX/8AFjBSsIWrQAE8yWyI8vDMTEJeIUmYSk0NSNC/L28asfTE9xavr4RVcVmGgCixulyx6ixizxS3U4DJ0GgYRTochRIPKjt9JL19eca8c3dpyvRjDysx5RZSeGgh7PEXhz0AS9WA6xvuHcABQCpKi+ge9OTGsa21G9MmfhhK00cdDSIU34VmPSo5+TaR6RL4agf0KFd7dd4NfDEvT99NOkTvKDceR43hMyW2ZBFnuatXSnSIYIpVue2nvrHtS8GK6NR29+3iBO+F5M5JVOQhKSP+oWRropwD5xc5LPQ8iUv3+Pd4UbbHfBMgn+VPIGmdiGrRx9W2kKNP9mJMS7J6mFmfKzvV3ZnemXtvrDOemnnBIS/4iglyb79I13AvhIrZc50oFksMx6/293g/hH4eHyxNWAST9ANgKDMfNuh5RuMNhbAC3vwjC3arVbhvh5CSyEgBttaa/faIs+QSshH9VjoNFGtzt3jaS8OMuY6C5BFtiIys51zzloCWe1HL9i8YZzR491E4vw9lsAHUBarfSEmuptWJWG4WEJYXbTyi0Xg838xX9rJapLD9nEMSJbljRhrbasc2frqw8S8FhEhJB0Smniaa0cwxi8GCndjS1Rz+0RpOJIUQXeJEiaVnT9m1MTauRmeKcGo4uH9/iKQS1JUc3ulI3PFVUdLcuutewvGexuBLpUWYi3S/aNMbdM85NrGTPIw8tO935s1buAHfo0Z3FLK5pa/q3+IukgqAe3XQNTl+IkS+DABSgLOxb+0svMNLuDFRnboGFxAKMiyxbS7uw8tYqZsovm0dj616x2ZPZbO2z6dd4I4pKUkEv0/tJNLaKY94pmZxwAQSNQzg1dtfSMxJQ9N+1Ntv8RLk4ouAk2dai/8Aacw6BxfnFhwLhJnTEsCalRI0dT10joxnzE27X3wd8NktMNGNOfSNsnDBKW2fX1h3A4YIQBtt0vtBYkE8h5CGio5lC/nzgDKNkgksaad9hziSlnOtKHS8Z34s+LJeGBkJV/OYBZqyAsA5QdSxFWo8F2JD/EviBEkFMoCZM1WapGn0DXqYza8SqasrmrUsvSx5/T0vFdJxWeqVZuhBrpbk8FhCSp/WJ0pYsAcwpUNVxbbR4UMTJlBmLBxrHYnVPTzXI5Ai6+H+DmdOSirXUR/aGe/h1MVUv0j0T+HmDGWdNOiEpHUqUT3YAx055dFJ+tJJk/UEgMkMGag0Gm1O0aHh+EqTvvryiv4VIsWqTfztvGhkpCUuxt0A91EYhC4tmCMu4q2z7DRoz2GASQSP1narC8aXiDZcxtQeFu/KM0Z5D5SS7gWdIrQc4y5F4LWWUlLED6aNoalm2FKc4hYwpCC1yWprqamzH0iGMQQHqANt9+epivxWMJcgsw35t+YwraHcSCojKWcqfXStL3iXKAT9NmDqa4689k63NKRS4HGHOAP1KYB66k2h+dxAodLAAUNAb35qNoJIf1daTMWEm5Lbfvz/ADHJ0l0JBBd3NqA0yjsPGGTiXYkWokGqcz/Uprq5RbYWSAoC5fOVHwJoWOrbCKRb/aFKkt9LEVArzYBtj70hjiGIylklmSQrqo26O0T8TxJiMjHVJUbAllKU36jSh0Dxk+M4t1u42cUGZRU9eSR4qisZvxNRcTNHzA7czsADd7QxiMenKtv63AP+1KDmIGxWpIB5GKjF4y5VV6tpQu0HgUrm2FSLCjJFm3ue5jaYam6i1I4NIVMV8tKaLbMR+ogVZ7AZmLchHrfAuBpkJSEpApUtV9X5t+8Vfwj8MCSjOQCt2JB3BPfXbXlGpQosevqNoq3ZeEtBalufvzhjEAkirbexBzEsXOnlELHcTCBzHu0OIrs7HJkS5k5dUyk5iBdRslI3UosG67R4LxPia5i1rWcxWoqUp7qVWnJ7cgBpG8/iXx4olScOn+pInrfUrCkygOSU5j1UDpHmZWT7eosWjfCfqbTZmFNi3R/25xaYH4pmJyhZKgLHXxipSsnenPwpAzD7b0i7jst6aLifHlYgJDsBtr15wozgmMLaiurbR2FMNH9pwngNY78mr4x7J8JYAowklBd1p+YQB/eHS/Oo8o8PzgU8eb6bRrMX/FLFrQEIWmSAkAmWGWogM5WXUHGgyisZ8mFy1o5m9smY3D4VhOmolkaKIzf/AId2B1Z68ogJ/iTgM+UrWAR/1FSzk12+pqXY3jwBWPJ1c7vXudYL/Vm8E4x9be5cX+MZGIBlSCSlvqUxA0P0lQBN7xElTAgAFqVJN2uAH9mMn8AKSpJzAMks9SXIeoNLhhzMXWNU6yHJb2b6/Yxxcv8AJvh4lYvEul7HbWtBTRxvFJNnMSTXXvEiRiUpTQOokuo3FCKaVvFZOXm8vbRjpqm8Mnj5jmgHPl4xLxkwTFAgMHtyZvzEXDICUDQk66DlvTWw6w+hJVVwlJLUuWqwDM7Vc7Q4TuLW9bFgkXdhoIv5U1ASAKrUGGrUuewYbN3jPfMdTkEE0D1ajZn8dLwC8dlqKDLkD3CSKlunrD2VgsXiCpX0g5bW8Gahd7eUZ2cf5ikLJJd2GhYhi2tbRa47GfQWGjISWAZ6rmGn08tbkgCuPn8WKFOkuOwB5BtAY6OPDbPLKRZTeFqmF8qrNUFgNzG7+D/hVKWJB/S50FQGq7i5ftHmkr4rnpKck1aSAzAuKixSaKqNY2fw/wDxWmy1JROly1pS4LI+XMDUun6SeoAjW4ZI+o9WRw5ufqe37Q3PAfpbrryirkfxCwcwACb8ssHEwFID6FVQT3tWIvEONySGTiJJN6rH+W5mIl16fqRxDioTGamzlTFu7B68tXO9obVxPDg/XiZQ6KK2f/iDSJcubgy3/v8ADMSxOc0c7EDnelKxU8RWH/iN/wDIlEqcnDy6HQAqQACN0oCvG8Y1Uy7U91jSfxDxaZmPnGUtEyWMqZaknMnKJaQGOrF+7xmVEuH1DgHV38DyjpxnSLTawziBUDvb3pryh6eSoqIUC1QSyXo1tywpDak010c9q02G8aJDMIa1dzvr4woQS7DyhQESlM96097wAMPfMqSNzzhgJhQ3fmQcubDTQ6mVsNHgNuPgbGMopBoUu25FX7PGmWsANcVrd1NVvWPMOGcQVIVmFSAqmgcM/naNPhPikBCUrvWqRvYtyEcPNxW5bjo48prtfzF/QXps2tTXwirn4nQUAHtoH/1ZKgQlTVFrOzGIU3Eof6lhOxOrXjHHjs9a3JfuTLzPc5U/7mNSOT0eJKFfSEuxo76JJD++UUUvijEEMfpZN6Ctt7mGkcRZRU/OvS3iYP8AXS+mhxoCSQDfXU1Dv+0VGMnAqFfpBq+tHYRAncUdTuAA/erOB19BFdjMW6Usf0mrU+q/o0XhxXfabmc4vxj5j5rMyd2D7XDUbnFBMa3Ouunp9okTquT9Iu/oBDGajWcUAtW/eO3HHTC0ysuGg5c0guKdPD31hLIDMKMAxepap8YaFTFoWCMad9Xt2gxjSH+7RXZm8q738nhxF/WFo9pKJ6hUO9ju/htHTiiTUlzY8+h5ExG2FRVt9H0gfkH/ALc1jQeEPRbKdOcmjC1LMDp4QyAX5H/EFoGqTQjQbV3g5qSEhxYnSzub8/2iiNpSC9W2DEvo1I6hRQXGlahwW3GsCgV5ULW1h0pc86wECWgHnWotTd9I7CBDWGunMQoASql/xoNIBcEtZOsIS36wjBlpBJEGQSGsLiClo60b/MAdSj33eC+ada0g5JSRW+vLdxDSxQlve3PfvErPyZhZ9NT94DEv2c9O3WOZ2SDSrhq23PeG1zNLQaG9JEvFKDB/027/AGgziKV8IhARyDQlSZk2lD18aR1U0l3OoDdqdoZKacreF4JKwzN05PBoOkWNxrprod4bJpTp78oIqFj1uaW0gZcsK3ZlFx/t5Q02hUrzOvV+wgXrpDsojXR+tA9eRpDa0v5edvfKGQCv35QRRSrg9KN2rAECDCyBQ7Gl4ZjzhtSGBPViNKNAomKG4NQas4oCKaQctKHqGABD6k6dxHVILOeROl/LQfmABFCQQ2hApb3eOKmFWtAGHIVpByFgkZ7As92cEimunhCXIUpZYF3oKFns5oO/KAqBZqly/n1jhNafloKXLqyiwBajHWrN/gwCklJBs4etRV/tAQUC77OPe14UL5dju/Zo7ABkR1IekIgZbVe/aghyUDEmRGg03MJ1Cnsak0tCcV1Jpyv66QcmWQ+gNK0v/mBUckyyS5trbfWDKgKaXt205CEqUBtc6uC1KN6wD0fWlucIBnKdSgPGzAVtDVzWAzw61HagvtW3pDIUtQBI3pZ+nnCsnS9xqGr4QJTQ2PSp2ggoVzAmmlGLU0rzgUaSCd9SffeOiBTBoD+9oEHM1BuK87MY4mUQkH+7MwBqGa45vTeGwsm1YcD5RUO5pq1CB0paHDMMwd/DxZ4MOU6sTTmWGmsIS3BDUBclrPSphxSGABcEbjRTEdL+YhkYWCKGjE0IrDuGwqlkhICi1n3YAjdnFoEIdySAG11ctQbw98moYOHYMQ/JhobcoA58mjsWzMdql0pHMhKusSDh1Jcq0AzOzg1CQdnNvDWGVtUqCnIDKJLsGJruQyeUPSEhctQKgllAVGi85JcaOHPUQBGYbHKGf/lQKL6XgEqq1aka8xdr2iSjL8sSzQqVnKmO2VmNGoe55QyZwzhTVzOdiQxFOogBxUzMSVUKiTSm4CgdBo21YDEziokkgkhy1qUpX+0axzKygVPmB/SoAC4Id9HJeBCCpRL7jk9crG17bQE5hpBU4GgUrskOaC5aFHApgaUN/wBz+0KAHCl1KPP1hSndnYgUOxb8mFCiTT5XBQQ+agIo3+4CO40BKilhUv5WGw5QoUStWFbkk7v5i214clpoT/sJ71aFCikIkGq0KFADwH0A7n0rDee9KVo52oeohQoAEoYPz/YH94KWft4+kKFDpnZQDWu49+EAlTEsKjXqKwoUBDQssBsXtfruIBSfq3p+7RyFDIKV2HI+sO5nSX3B88vpHYUBllcsKMA3VwHh5E3+Wpg1+dEpU4rd/KFCgMyuaAlLDRzzVmKX8AKQyTbkPzHYUCRTUVrUmr//AFB9YFH1UOgPoDChQAU6dToGHQ1PnChQo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70" name="Picture 2" descr="http://t0.gstatic.com/images?q=tbn:ANd9GcSfxXHXQP56Q61YsoKc_-Qm7jHpiRIJS_ImG7nL0zPhQWA574o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0187" y="2708920"/>
            <a:ext cx="4883813" cy="414908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0" y="2420888"/>
            <a:ext cx="43559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4078" indent="-514350">
              <a:buAutoNum type="arabicPeriod"/>
            </a:pPr>
            <a:endParaRPr lang="ru-RU" sz="2800" dirty="0" smtClean="0"/>
          </a:p>
          <a:p>
            <a:pPr marL="624078" indent="-514350"/>
            <a:r>
              <a:rPr lang="ru-RU" sz="2800" dirty="0" smtClean="0"/>
              <a:t>2.   1801 год Томас Юнг (1773—1829 гг.) первым объяснил явление интерференции света и выполнил первый демонстрационный эксперимент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 descr="data:image/jpeg;base64,/9j/4AAQSkZJRgABAQAAAQABAAD/2wCEAAkGBhQSERQTExMVExQWFBcXGBUYFRQXFxcXGBQXFxYVGBoXHCYeFxsjGRcXHy8gIycpLCwsFR4xNTAqNSYrLCkBCQoKDgwOGg8PGiokHyUsLDA2KSwsLCwqLCwsKiwsKTApKSwsLCwsLCwsLCwsLCwsLCwsKSksLCwsLCwsLCwsKf/AABEIAMIBAwMBIgACEQEDEQH/xAAcAAEAAgMBAQEAAAAAAAAAAAAABQYDBAcCAQj/xABBEAABAwIDBQUEBwcEAgMAAAABAAIRAwQSITEFBkFRYRMicYGRMqGxwQdCUmLR4fAUI3KCkrLxM1Oi0iRDFUSD/8QAGgEBAAMBAQEAAAAAAAAAAAAAAAIDBAUBBv/EAC4RAAICAQQABAUEAgMAAAAAAAABAgMRBBIhMRMiQVEFYZGx8BRxgdGh8QZCwf/aAAwDAQACEQMRAD8A4aiIgCIiAIiIAiIgCIiAIi+gID4i2KdmT0W3SsmjUYvEn4Nz96g5pHuGRiKx27HD2bdhHPsyfe6Vsu7fhTDfDD+Kb/YrcsFUhfFbKlpclpDqcjxbl4d5aT6b2gBzHAE8QYPnHzXjm16EotSIBFO2r7Yviq2G/dBn1H4Ler7L2e8fu61Wmeoa9vocJ969U8rngk1h4Koilrvd57c2ObVb92Q7+l0H0lRTmxkVJNPoYwfERF6eBERAEREAREQBERAEREAREQBERAEREAREQBfQEa2VMbLtswAC55yEAl3g3iPj4KMpKKPUsmjRsCfaBHTj+SlbTZRd7LQBzOQ8ydVPUN1HuEvc2kP6negMD1K9HYFEZF1R/Uvj+2IWV27uz14XRpU9mU2xie1x5BwA/Er065a2QxogfWH5LLW2Db8j/W/5lalTYTBnTqOYesEfIrxWx9CPh57ZhN66ZzA9FlZcYc5jqVGXNStTnGA8faGnn+a1RSc8Y6rsDOHN38LePjotKlx2VeEicq7cpNHtFzukn8ljca9ZjSyk9oEnG9wY3QgQXQOPNRA2mGZUWBn33Q5/qcm+QQXDn5uc5xOhcSZ8J+S8luwWV1RTM3/wD/rVqA//AExf2ByyUtiuHs17cn+Nzf72gLFtC3dSqCmHY6mWINB7rj9QfaI0PWRwV03b+jG8uAHVaFVjDmG4cLiOpfEKtyeMlucdMrtO0cww+4pN6Nd2n9gI962qmy21hBqUqhHVzH+TnNHvMLqdr9FQptEWjXHjieyfWTPotPbe4BpDE22dg1J7OmSzwcw5jqQIUNja3RI+Nzhr+jje1N3qlHPCS3nHzGTvEKJXUXWuE904CTm1+dN3Kddeceigtubqh/ept7KofqTNN5+4+YB8THUKcLWuJfU9aT6KWi91qJY4tcC1wMEEQQeRC8LSQCIiAIiIAiIgCIiAIiIAiIgCIiAL3TpkmAvCt+5e65ruLnS2m32ne8Mb97rw15TCctqyDHu9uk6sZnCwe08j3AcT04cVaKte3smQ2GzliOb3xz4nwGS87xbwNos7KiGjCIgeywdefhz1XN7u4c9xe9xcTxOp/BZop2ds9w5Fnu973OnA3Lm7j5BQ1xt+sdHQOgAWjScV6qgQrFXGPoWqKS4PR2vW/wBx3qslPbdUfWnxAWkGr2GBW+HF+hBRbJJm8B4sk+OXn0Wk2nVuKgABe92QA+A5ALGCpndq/rteadswOqVO6HYQXT0nIRrnkIk6KMq/Di3FL+SSim8ZJelsS2sWA3H/AJF04d2iPZZOhd+J8gdVZNyPoerVXNuLl5t2zia0AGprIhrsmeLgT91WrcbcyjaHtK3725OZqnvNYTrgnU83nM8IGSude6aWxTGfMyB7l87qdfOLca3nPcv6XojWtO/Yx7u7kWVk7tKFEdpEGo4l9TjJxOkgmc4iVY2VVVrapXxOaXtDIyeBDpPCCTP+FIU7kgDFULuAOQz6wsP6y1NNyyQdLJ9j17BUfTuY1WZtUHMHQ5rtabXZj5jNKOGc/wDpD3MAHbUgQwk4mt+o48Rl7JOo/KKFa2zmyWnEIzY4AyOUcfLPiv0BVa17S1wlrgQR0K4rtuxdQvHUOIILTpja72XePA9ZV1l0X5o9HsVngqO8GwmXDS5mT2jjqANQ77TBz1ZxkZig1qJY4tcCHAwQeBXV7wAVBmWOObXcnDKHcxw5weKr28+wO1pmqxsVaYh7BxA4jmNI8Y4tjVTcnwRlHBRURFrIBERAEREAREQBERAEREARF6a2TCAk93dkOuK7KbRmT5ADMuPQDNdC3g2oy1pNtLfI4c3cWg6uP33e70WnuzQbY2D7p479UQwccAOX9ThPgAqq+/Li57zL3mSfFYpyc3x6Eow3Pk17x8kjgMz1PJaFSiRrqpAkEx6r5dM4q6vjg1KHGTVoUY6lZ61rkvFu0gyVuOeI5q7KzkiRD8l5xrYuKMnJazqcKfiFMlhmzZVjOFjA97iAJbiPQALre6O74osxPdFd7e87KA3gxpbo2deZHgq/9HW7oYz9qqDvuBFIHVrdDUA5nMDpPNWa0YXlw72EEwSXB2esyYJXF1t8rG4Q6XZ1dLp2kpSXfoT9S4psaJqNJGeFo7vTKSsjb9wGIEBxiRjGHxCrj7dtNwcXnLQOMkclKNu4EkNnmInPmFzfBya9kl2sExSvAGyTmdc1u0a9Nww4MU5wNFSn4mk5hwPstkgg+q36PatghwiNND4BZ3pcPORKOY8ouVHaeCBM8gTn4ZrZp7UB7rQDA+qDl0yVMqV6xEgtcCMgQQcxwKlth1H0qffADpzg/FVWUSjF5Zn/AE6a3YLfbVBAgzw1lU76SdnAtp3Q9qmTTPg72Z8DPqpltyXd5uRjyP65rBvA7trC4aRB7Jx4Zlvey8wvKLpbkn0ZJUuPJzO5w1GHFqMwRqIGcc8p8VrAnoSBkeDh9k9DMdMS1bW6iHE5fZ4nh5Ba1ntA43NdxJjkIyjwgQu1U2iE4cFS3p2WKVXGwfu6kub0M5t9fnyUIr/vBY9pSeNSDI8SMj/MB64lQSu3CW5GJrB8REUzwIiIAiIgCIiAIiIApXdrZZuLhlMfWcGzyk5nybid/KopXz6LaIa+vcOGVGkT5uBA/wCIf6qu2W2DZ6jY+kO+DqjbenlTpANgdAMvIAD1VPcwlxPAKRvK+J76jjmSZ8SZPvUfTqiI5kSs9awjRFYRmo0IbPErE6rLo5Lbc/JYKdKFbFcls+EkfHPXl1TgvoGqxO1U28lbMtJsrNZ7N7Ss1h7oObncm8Y68PNfKAiJGXH5qSsqge95wkOMYQNGtGQHgMvRTrhulg001xk1uLV+2mkxrWu6cIAA0jw5LdsNvS0N9rnwzVdtrV72w44ROZj5rM6i6mZaZGh4GfmuhL4VXNco7ii35kuCcpXYqVjLQwN6Z/FZn0IdLocNciQR4wf1CjNn2mJ2M1IMaRkpGrXLMgcvNVT+GKPCf59C+NW5ebJnjL929pPAESvVrd1McGGxEnX/ACFBF7nPyJE66gLdo29QfWz8ZkLLZoIV8yayevTxLbQeAZecUwZjIeAGikKTWwSHEtPDX0VSp1YjEXAgRqOfIKasLjuyTIOnTn5rDfXHb6NmeVSXRObOuIEEYQNJzy4LLe3lPsamUSx+Y0MsOagzXxR3iCNIWO+r4aVQz3RSfl1wlcF6S2fKWCiemy8s5LQrOmTxWQiHujUOkLeoW4yWLBMnr8V1Ix8xgsjxg2rgy2R9ZuH17zPRwjzVB2vb4Kp5HvDz/OVfaTJpOHETHl3h8D6qr71URFN444h/yJ+cLdRxwcy1cldREWopCIiAIiIAiIgCIiALom7bOz2RVfxrV2s/laAf+652uiVRh2PaNH1qlRx8i8LPe/Kj1LJXKtuSyecn4qGae8eimru4LWgdPkoduYnj+ajV0zW48pI2ReZAL3VqE5LRYyXBSQYrsYRFvLNA1SDGay2VXvSfJY7h5DgeRle7x4FU4YHGBpJEkDzKujFOOSvfiRYrawD2Oc3VuZH3fyhYtmW+K5pt4F0Hw4+5Nj1WyC5xaDxGqtO7Gz6fbY2ubUB9k5jQ96eHBa9LS7Jpr0Fl3hxfu+iwVN3wGNDHcJ0iT81E32x6tOC4CDoZOXuVx/aCJ9n0yXirSDwWucDIzygL6KPHZpo+Jzpik+fv9ipWVUjWCfULJeXIPU6eCibXalLtMHaZzGmXqrRT2OxzQXTJk8gRw68Sk6qpvs7cviSrjua/yiA/aA3I5+uS9C5Grcj1+KybX2M5r5aMjJ7oMADx1UZXuOzY5wzwtJjwVc/htco7uy2v4pRbHOV9/sae1d9H0KuCmGuIiSZyM6R+tVMbub7GpUDKrWNDzkRIg8B55Bc3q13VqrnuzJz/AAClbe1LcLpggyPJfK2OMLMxXByq9bOdjeeM9HX6tTvCMhGf6+Sjt6L8Mt3tBlz4Z8z7gqztLe54a3Ac4BJ+IjlIWIb3Nq0qjKrBigljo4zkOittlS4vH0/tnXlqISzBM16NXC1xPLLxWsy9EEKPqbRxZDl714oEkrmKBxpyyywbIucTjyPDzj5qF3kP7oM4tLveKfzxKT2CzvevxC1N5qXeqeZ/v/6pF4ngx2x8uSnovq+LaYwiIgCIiAIiIAiIgPq6Pc57KsjwHaj/AJOXOF1LY9HttkUeOCrUb6sJHvWbUcJMnHsqu0bbusPNs/JRtCzlp8VZmWWO3PNsx4Efl71EWdvkVXQ8px+Zsx5kyHfRIcFN7DtG1XFjzhcW90nTFOiyts+MdFObm7La65xEZMY4/wAx7o+J9F0qlHek0RjU5z2r1Il251RzwCIEEzwy5+5Q+2tjmhWLYyIkaHXI6dZXWtoWMQW+Y4Ku7e3e/aGtLSGOadYJkcsuHHiuq9HF1Pw+y7V1QoXma/Pz2KUxuQA10hXjYWzza0mh572biJjDiHs+XxUXZ7nuDw572uaIMAHPmDJyH6hT1RzQYIk8m5x4k6qzQaScJOUuGfP6+W9bIt/sv79CastpAs4SBJcT8+K1b7a5LQAZkSYyPMLRmAS1vnBy8z8l6awHXM+Og967W2MeWjhu1xW18/u8s1Nk7KpNqYxSaHHPTr6DyCutd51yOQy4KItKUCRhOXWF6ftXDk6HN4RAz89QsuY7vLHBOepzWsr7nu8uMLHZQY8Rn0VJ23cspMEycWRE6gjNWK92kx5FMGDGIzHgNPNc730rntQ2cgBHLPj+uS0WXxpolL1Ozop7q9yS59UaVNtPtJp4o5FSNdx0Ga0NiEOBacjq0xnwkfrmpuna818Zqpb3uXqduiOFk0r+gZbGhaCI9J6ZhfGWmSlqlEFoHKY+K0q1KNFm3LOTS+Xk1LW2ErJSZmvdvSOa9spxJ8VWmyOMYySe7zcz+uIWjt8hxrGfZaT5nH8it2xuBSpydTw8M8+ir1WsTQrPP1iM+pIy9MShGLdm4qvktiSIAr4iLac8IiIAiIgCIiAIiIAuo/RncY7G4pcabm1R4A973QuXK7fRRtQU73s3ezWaWHzH69FVcswZ6idtW4e3p8jl4Zwq/Rfhe5p8PQhXKvY9ndEPHtBzD4t09QoHa+zuzq4o4wRwzyBHNYaJ+Zr3OgmnBfI1XeyPMqz7j0o7R4H1mDyAJI96rxokgcYCtW5tFraVTFmcWUcBh/JdvSwjGaci1Qm5YiT9d+vdEHKVoPtY4T4frIKWp0A9mRMHy8itR1u4QWiI4HOfP3r6OtxSwiV9c7Hta/d/+L5+5Gut8owz48PLioqtjYe6BPDmrLdWZ1gg68lDXNuXGQcRmZGQHXotUbUkfK666qpbY8/L0/kwG2fM1BGWUcF77KPZbPgJKxvunN7uI1HcZ7oHSVrC6rOPcDmNxQQMwfPVeNzfp/PSOLDTXT808RT9+F9O/qTVDE/uuAZAkH/KhtqXZpGD3z9XMZe7NSNps59Xvkk5ZcFEbX2GcQEhrj5kdVRCpylmVn8I2yoqUUp2p/Jf7NI3kkGQRBkYTGfWdfJU/b102oS4CO8WtgyCBqc89dPEqe2/cPtqQYHRiBaMs9O87nx481SXFYfiVihitPP74Opp6lBeWWV+fJG9surhKnW7RyUfsKyDsypx1g0L5qzl4O1T5Y5MVK4LkrVMl4e4NWu6riyUVUyU7/Q2KdWAStepc92Oa+1zAj1Sxt8T5Ojcz8v10VqilyUzsbaijJeuw0o4xHm79FaW3O5bUafFxLz8vitut+8e1gHGT+vBRO811jrkDRgDR5a+9RiuSm184IlERWlQREQBERAEREAREQBbFhdmlUZUbq1wP5LXRAd12lVFxb0bunmSGyeT2xmfHL1C1dpbHLmCq4ZPALWjUgifIe/LzUJ9EO8rJdZ1oLHZtB0mZj1+PRdQv9lF7nYsgCXNPDCeXnlHjyXDtUqbDoaexdHNW0DABy5D9alT26LmdpVpzBwh3oSCPQr7tax7OebpDfGBid8h58lB7u3nYXbC72S7C7+F2R9+fkujp9Wnz7I3qS3cF+ZTdTGeY1jksNzcNAyPQc5Kl7ynEgD9eQUI4ADvAgjPLPOV9B8N1v6tbksE7VuraXqa10HOAAcQeM5iPNRFzbvyax+FvHOZKsNRoLQBkdTPuCjpccuzwmYiRpzXajKPb9D5q/SSnJRrit329m/dvtL0XJCGyLMxPMkkd7w5LOa+kNcOug8wdVv17AwBlLsvARnCw1NlQQIBbqRHeJ5zxULNRX12y6j/AI2rfNfJyfu+v2S4MlrfVSO61scJBI6HJQe0711NxqOLQBrIkAdBGv4hWTE5rDPdAE6gQB9ornG9W0u3dABLG6ZxJ5nU+A+axrWRr6Rsu+EaOiHMcv54K5t7bTrmqajsgMmt+y0aDx1J6lRqy3Az0josS4tljnJtnPjXGC2x6RMbIuICk33RKh9n5LafcgaKvC7L3KWMGSoTzWS2AGZWO3t3v0Ck7bZBOWp6fMqU4NRyRiscsinF1R0NGZ0Csdps7sqWepz8z/hbVps9lMSYy1Wvc3JqOEZDh4fn8lRJZ4YzhZNeRSY+qcoBPjwA8yqHUqFxJOpMnzVg3r2lJFFpybm7q7l5KuqSRWERF6AiIgCIiAIiIAiIgCIiAzWl06m9r2GHNIIPUL9C7ob2C9t2VGZ1acY6c65Q4enqAOq/Oim90t6KljcNqszbkHsmMTZ9xHA/iVm1FCtjj1JRk4vKO/bxbPbUa19P2cAiOGpIPUHIjVU252bMGIJnw1Oav2zb6lc24urdwfTqe2zqBnl9WoOI4+ijdp7FLwKlISCJy15z11K4k92nkkatPc23no2dzdp/tFFweZq0QGkcSwDuu68j1HVeq9o4VIjukNMa6iZ6Kj2lzUtLkVG6gkERkQdWnmDl+guj223beswVGVGMJa2WOc0EEZEZ/Fd74dqtjm1jlLH8fmToQsw+TSdY9OpPNa1Wwe0Q0gOPEDhzzUxVvKYJJfTAOEzjZ+K1tp7w2dBhc6uxxgGGy4mDnoNc9JWueplYq4Lp4z9E/u/8HqsjCW99sgX7ulxa/G4vA9oGMjwgL3e3FKzp46xDeUklzueEEyfgOJVe2v8ASjUe/BaM7KmGnFUqNkxoXQDA6AzJIXOdo7WfVqmrUc6p3pGIzIByBPy+Cyb7Xw3j7/I9nrtq8qLjtXbrroF7j2FqMxOr+UfaPuHCTmqde7Qa9/dbhaMgOJ6nqsV/tOrcP7xLjwaBDWjoNB4lan7QKZ7sPfz1aPDmeqsjNo51tvid/U171hBzBHktVTH7Xiyc0tPXT1W9Y7Ma9wMNd4AFVSu29or8LdymRmz7J79BkrFs/dzi7vH3Kx2Fi1rcmj0C2apiJhoWiqUcpyPXXhckeLANbwAWSg0QYyHErxc3JcYAkD0XkS4ROX60UrJua5/0VSawateahgTgHvOufRaO1r8W9OR7bpDB8X+A4KQv79lCmXO9nQAavP2W9OZXP9pbRdWqF7tToOAHABUpEJPJrvcSZOZPFeURTIhERAEREAREQBERAEREAREQBERAWTcnfmts6qXM79J8CrRJ7rxzH2Xjg74jJd93X3goXVI1bZ2OmTL6eQq0nHm2ddeh1BOa/Ly3tjbbrWtUVaFR1N44jiPsuBycOhyWe/TxuXJ5z2j9G7Z2L2pL8ONjuMCeU9HdNclVb7Y7qRxtaTwILWn3EQZ9Vn3Q+mahcDs7oi0rH/2j/QqHm4H/AEz45feGiutyxrhLmYmkTjpkEEHjlqOoXIlVbppZjyjXDULPszlVzfPwkNp4IBmchHnChLuhUfmYdH3mR8YXTdpbt063sOa/oSA4eRz9FT9qbgEeyHt+6QT5gzp0Wir4jt8s+GalOM1wU97eBexvi4fKVrvqM0BdVPJrS0epzPoFO1dz3gxAPUO+IOYPitm02DUAjsgRi4gZLTPVVWPMfpk8fBWXWtV4gtFJn2QI9eJ8ytmz2SAcpJ/XRXW03WnMsPqI92a3/wD45lMR3R0JMryM2ypyKedhYwJGnRbdpu+1uggqarPB9kj4BeBTnIy7oBAWmKxyiDmfbMNAwtOJ3mQPklSxbixOMn9eiyYoECGjk3M+ZWKq6AXEhrRq5xAAVqeOTNKfuY7mCPst+P4qK2vtWnbs7+ZI7tMe07q77Lfj7lGbZ30a2W2/ed/uuGQ/hafiVTq9dz3FziXOOZJMkpzLsjnPZn2ltN9d+N58ANGjkAtREXoCIiAIiIAiIgCIiAIiIAiIgCIiAIiIAiIgCnt3N97uxP7isQyZNJ3epnn3DkD1EHqoFEB13Zv0x29UBt5bYDxfT7zfHC4hw9XKwUdtWdwIt7oAn6oqljv6X4XfFcCX2VRKiEvQhtx1wfoOpsqt/v1I4EjER5mT8V9bs+sAP/IJ6QR8guDWm2K9L/TrVKf8L3t+BUnS38vm6XNQ/wAWF39wKLT1rpHubF/2Ov1dlVXf+z3E/GVrO2AfrOc70A/XkuWu+kK+P/2D/RS/6LXrb6Xr9bmp5EN/tAU1WkHK1+p1luy8I4AeP+Aou/21a0v9S4YSPqsOM+jZjzXJ7naFSp/qVHv/AInOd8StdSwMN9svW0fpEaMrej/PUM+jW/iqltLbNWuZq1C7kNGjwAyC0kXuD1LAREXp6EREAREQBERAEREAREQBERAEREAREQBERAEREAREQBERAEREAREQBERAEREAREQBERAEREAREQBERAERE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2532" name="Picture 4" descr="https://encrypted-tbn3.gstatic.com/images?q=tbn:ANd9GcTd1QFafMj-772h0WGnrHG3LQ3YNURZCFS_A3dJvhbGdU4cuWF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0916" y="1700808"/>
            <a:ext cx="6872200" cy="515719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23528" y="908720"/>
            <a:ext cx="42594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/>
              <a:t>Цвета тонких пленок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6610</TotalTime>
  <Words>23</Words>
  <Application>Microsoft Office PowerPoint</Application>
  <PresentationFormat>Экран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Городская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ЗАО "ИЦ ИУС"</dc:creator>
  <cp:lastModifiedBy>Пользователь Windows</cp:lastModifiedBy>
  <cp:revision>53</cp:revision>
  <dcterms:created xsi:type="dcterms:W3CDTF">2010-04-23T10:07:27Z</dcterms:created>
  <dcterms:modified xsi:type="dcterms:W3CDTF">2013-02-15T06:53:19Z</dcterms:modified>
</cp:coreProperties>
</file>